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5E96A-5540-4295-A0AE-BCDF0D5CF74A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3D00-D6DB-48D8-AA19-D7B66369B6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5E96A-5540-4295-A0AE-BCDF0D5CF74A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3D00-D6DB-48D8-AA19-D7B66369B64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5E96A-5540-4295-A0AE-BCDF0D5CF74A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3D00-D6DB-48D8-AA19-D7B66369B6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5E96A-5540-4295-A0AE-BCDF0D5CF74A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3D00-D6DB-48D8-AA19-D7B66369B64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5E96A-5540-4295-A0AE-BCDF0D5CF74A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3D00-D6DB-48D8-AA19-D7B66369B6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5E96A-5540-4295-A0AE-BCDF0D5CF74A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3D00-D6DB-48D8-AA19-D7B66369B6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5E96A-5540-4295-A0AE-BCDF0D5CF74A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3D00-D6DB-48D8-AA19-D7B66369B6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5E96A-5540-4295-A0AE-BCDF0D5CF74A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3D00-D6DB-48D8-AA19-D7B66369B64E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5E96A-5540-4295-A0AE-BCDF0D5CF74A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3D00-D6DB-48D8-AA19-D7B66369B64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5E96A-5540-4295-A0AE-BCDF0D5CF74A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3D00-D6DB-48D8-AA19-D7B66369B6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5E96A-5540-4295-A0AE-BCDF0D5CF74A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3D00-D6DB-48D8-AA19-D7B66369B64E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3A5E96A-5540-4295-A0AE-BCDF0D5CF74A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E953D00-D6DB-48D8-AA19-D7B66369B64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8278688" cy="1946647"/>
          </a:xfrm>
        </p:spPr>
        <p:txBody>
          <a:bodyPr>
            <a:prstTxWarp prst="textWave2">
              <a:avLst/>
            </a:prstTxWarp>
          </a:bodyPr>
          <a:lstStyle/>
          <a:p>
            <a:r>
              <a:rPr lang="ru-RU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Домашние кошки </a:t>
            </a:r>
            <a:endParaRPr lang="ru-RU" b="1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9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371" y="4151313"/>
            <a:ext cx="3614737" cy="270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238" y="4365104"/>
            <a:ext cx="3683602" cy="258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00" y="2204864"/>
            <a:ext cx="41402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 descr="getImage (3)"/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389" y="0"/>
            <a:ext cx="3843609" cy="26598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9392"/>
            <a:ext cx="395605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5740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к\Desktop\на презентацию коты\0_9caf2_67bf8822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917" y="5234"/>
            <a:ext cx="4025350" cy="26919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к\Desktop\на презентацию коты\1262000505_pic_fd_281209_1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36"/>
            <a:ext cx="4054748" cy="2677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пк\Desktop\на презентацию коты\1308121343_heterochromia_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176301"/>
            <a:ext cx="3765798" cy="2818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пк\Desktop\на презентацию коты\1262000505_pic_fd_281209_1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15" y="4144867"/>
            <a:ext cx="3658511" cy="27466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пк\Desktop\на презентацию коты\funny_animals_04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59" y="3907872"/>
            <a:ext cx="2560488" cy="29384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764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C:\Users\пк\Desktop\на презентацию коты\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11960" cy="28079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пк\Desktop\на презентацию коты\10737982_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"/>
            <a:ext cx="4427984" cy="26369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пк\Desktop\на презентацию коты\getImage (4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0052"/>
            <a:ext cx="3851920" cy="25679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пк\Desktop\на презентацию коты\koshki-singapu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116272"/>
            <a:ext cx="3491880" cy="26974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пк\Desktop\на презентацию коты\getImage (7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060847"/>
            <a:ext cx="4071342" cy="30535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097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" y="11736"/>
            <a:ext cx="9135909" cy="684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0885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51" y="548680"/>
            <a:ext cx="4404451" cy="5661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616392"/>
            <a:ext cx="4211960" cy="55935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4639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322" y="2276872"/>
            <a:ext cx="3428134" cy="45832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305" y="2276873"/>
            <a:ext cx="3669978" cy="45811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0"/>
            <a:ext cx="4329113" cy="2886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9269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4" t="9571" r="24667"/>
          <a:stretch/>
        </p:blipFill>
        <p:spPr bwMode="auto">
          <a:xfrm>
            <a:off x="3131840" y="2708920"/>
            <a:ext cx="3182902" cy="4149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4" r="4947" b="13582"/>
          <a:stretch/>
        </p:blipFill>
        <p:spPr bwMode="auto">
          <a:xfrm>
            <a:off x="0" y="10432"/>
            <a:ext cx="4215177" cy="36609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0"/>
            <a:ext cx="345960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 спокойном </a:t>
            </a:r>
            <a:endParaRPr lang="ru-RU" sz="4400" b="1" cap="none" spc="0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2" t="10505" r="6969" b="8334"/>
          <a:stretch/>
        </p:blipFill>
        <p:spPr bwMode="auto">
          <a:xfrm>
            <a:off x="5233114" y="13561"/>
            <a:ext cx="4090042" cy="32551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508104" y="49270"/>
            <a:ext cx="3337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>
                  <a:solidFill>
                    <a:srgbClr val="0070C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</a:t>
            </a:r>
            <a:r>
              <a:rPr lang="ru-RU" sz="5400" b="1" cap="none" spc="50" dirty="0" smtClean="0">
                <a:ln w="11430">
                  <a:solidFill>
                    <a:srgbClr val="0070C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игривом</a:t>
            </a:r>
            <a:endParaRPr lang="ru-RU" sz="5400" b="1" cap="none" spc="50" dirty="0">
              <a:ln w="11430">
                <a:solidFill>
                  <a:srgbClr val="0070C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98358" y="5934670"/>
            <a:ext cx="70784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</a:t>
            </a:r>
            <a:r>
              <a:rPr lang="ru-RU" sz="4000" b="1" cap="none" spc="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раздражительном состоянии</a:t>
            </a:r>
            <a:endParaRPr lang="ru-RU" sz="4000" b="1" cap="none" spc="0" dirty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963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73232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4499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568952" cy="568863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>
                <a:gd name="adj1" fmla="val 12500"/>
                <a:gd name="adj2" fmla="val -85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cap="none" spc="5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6000" b="1" cap="none" spc="5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</a:t>
            </a:r>
          </a:p>
          <a:p>
            <a:pPr algn="ctr"/>
            <a:r>
              <a:rPr lang="ru-RU" sz="6000" b="1" cap="none" spc="5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внимание!</a:t>
            </a:r>
            <a:endParaRPr lang="ru-RU" sz="6000" b="1" cap="none" spc="50" dirty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57539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37</TotalTime>
  <Words>14</Words>
  <Application>Microsoft Office PowerPoint</Application>
  <PresentationFormat>Экран (4:3)</PresentationFormat>
  <Paragraphs>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Волна</vt:lpstr>
      <vt:lpstr>Домашние кошки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Фотоальбом</dc:title>
  <dc:creator>пк</dc:creator>
  <cp:lastModifiedBy>пк</cp:lastModifiedBy>
  <cp:revision>4</cp:revision>
  <dcterms:created xsi:type="dcterms:W3CDTF">2015-05-13T06:19:52Z</dcterms:created>
  <dcterms:modified xsi:type="dcterms:W3CDTF">2015-05-13T06:57:19Z</dcterms:modified>
</cp:coreProperties>
</file>